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95" r:id="rId16"/>
    <p:sldId id="294" r:id="rId17"/>
    <p:sldId id="296" r:id="rId18"/>
    <p:sldId id="297" r:id="rId19"/>
    <p:sldId id="298" r:id="rId20"/>
    <p:sldId id="306" r:id="rId21"/>
    <p:sldId id="299" r:id="rId22"/>
    <p:sldId id="300" r:id="rId23"/>
    <p:sldId id="301" r:id="rId24"/>
    <p:sldId id="287" r:id="rId25"/>
    <p:sldId id="273" r:id="rId26"/>
    <p:sldId id="309" r:id="rId27"/>
    <p:sldId id="288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3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78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944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92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450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304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42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48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69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80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58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56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68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5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86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45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02062AE-A417-40C9-A165-BE8AFBE185FB}" type="datetimeFigureOut">
              <a:rPr lang="en-IN" smtClean="0"/>
              <a:t>04-07-2021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2C19733-7980-4237-8128-8D94C65B1F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3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E5A62-D6DE-498C-85E5-EEDE61362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80" y="1550654"/>
            <a:ext cx="5635040" cy="37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DC9BD-0D26-4E6C-A167-740D7228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3FFB4-F188-4D6A-9448-35607B24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426A0-E781-4BB6-A5A6-6F926775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4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03489-285A-4BA3-AEA9-1F892833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EF62B-9362-4230-B678-991DC1A2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3CC0-CA80-47A6-8FC6-C268C681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73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EDE63-CE74-402D-8348-3065431C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F2EF-3421-4311-BAC3-0D002B40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FB976-E760-4837-910A-B912BCF0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57F7F-BDF1-4FEB-B144-CD27379D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A861-7306-43D7-9A3A-5B3E6A1D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16AB-6346-4437-82B9-7170EB754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ADC55-D738-4740-AF92-98A02CA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A323C-727E-461D-B1BF-83A1A7DC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414337"/>
            <a:ext cx="113061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7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91A7B-2C72-4D7F-902B-8374E26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0DE5B-25B3-4EAB-B0B2-BCEC46EE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83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17F0E-7BBC-4F36-9AD9-FE125E84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6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FD601-A370-4906-A832-F24CF767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AEF1-5A5B-4959-8864-1A084AE4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B480D-9566-4725-BAE2-FF0913BA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19645" cy="3416300"/>
          </a:xfrm>
        </p:spPr>
        <p:txBody>
          <a:bodyPr/>
          <a:lstStyle/>
          <a:p>
            <a:r>
              <a:rPr lang="en-US" dirty="0"/>
              <a:t>MySQL Installation</a:t>
            </a:r>
          </a:p>
          <a:p>
            <a:pPr lvl="1"/>
            <a:r>
              <a:rPr lang="en-US" dirty="0"/>
              <a:t>Mysql.com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 Downloads  </a:t>
            </a:r>
            <a:r>
              <a:rPr lang="en-US" dirty="0">
                <a:sym typeface="Wingdings" panose="05000000000000000000" pitchFamily="2" charset="2"/>
              </a:rPr>
              <a:t> MySQL community downloads   </a:t>
            </a:r>
            <a:r>
              <a:rPr lang="en-US" b="1" dirty="0">
                <a:sym typeface="Wingdings" panose="05000000000000000000" pitchFamily="2" charset="2"/>
              </a:rPr>
              <a:t>MySQL installer for Windows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BB4B-DFDB-4342-A48A-19D7A2B4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58C7-C9EC-4897-8C64-C3374604D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Date and Time…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36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A1B1C-80A2-4503-A17D-67BF2ED9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3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15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61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0700-1EDC-49B5-8E2C-40D98DEF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3C77-C01C-429A-9C2D-14EE9BA69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1301-C11B-4ABA-8A3E-B06A4C38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4813C-636A-4837-B072-15C159C9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BAFA4-D742-4B04-A249-3C23983D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2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EF98E-E264-4BF3-9072-1D57B30B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9B1BD-8B2A-4B16-9FB3-5D271932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7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EB2E9-0156-4D11-B311-7100661A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6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9A290-8B44-41E8-8DA6-31105A8C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974</TotalTime>
  <Words>28</Words>
  <Application>Microsoft Office PowerPoint</Application>
  <PresentationFormat>Widescreen</PresentationFormat>
  <Paragraphs>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Setup</vt:lpstr>
      <vt:lpstr>Data Types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bvsra</dc:creator>
  <cp:lastModifiedBy>venkat b</cp:lastModifiedBy>
  <cp:revision>70</cp:revision>
  <dcterms:created xsi:type="dcterms:W3CDTF">2020-02-29T07:03:36Z</dcterms:created>
  <dcterms:modified xsi:type="dcterms:W3CDTF">2021-07-05T04:06:56Z</dcterms:modified>
</cp:coreProperties>
</file>